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046" r:id="rId1"/>
  </p:sldMasterIdLst>
  <p:notesMasterIdLst>
    <p:notesMasterId r:id="rId3"/>
  </p:notesMasterIdLst>
  <p:sldIdLst>
    <p:sldId id="257" r:id="rId2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ならファミリー店 店長(JTB)" initials="な店" lastIdx="3" clrIdx="0">
    <p:extLst>
      <p:ext uri="{19B8F6BF-5375-455C-9EA6-DF929625EA0E}">
        <p15:presenceInfo xmlns:p15="http://schemas.microsoft.com/office/powerpoint/2012/main" userId="ならファミリー店 店長(JTB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396D4E-4C3D-4120-83AA-418844BDEB22}" v="41" dt="2026-11-02T08:34:39.03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2261" y="5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B44193CD-06FD-47D5-B551-5ADB4BD8AA17}"/>
    <pc:docChg chg="modSld">
      <pc:chgData name="" userId="" providerId="" clId="Web-{B44193CD-06FD-47D5-B551-5ADB4BD8AA17}" dt="2026-10-22T12:23:57.456" v="1" actId="20577"/>
      <pc:docMkLst>
        <pc:docMk/>
      </pc:docMkLst>
      <pc:sldChg chg="modSp">
        <pc:chgData name="" userId="" providerId="" clId="Web-{B44193CD-06FD-47D5-B551-5ADB4BD8AA17}" dt="2026-10-22T12:23:57.456" v="1" actId="20577"/>
        <pc:sldMkLst>
          <pc:docMk/>
          <pc:sldMk cId="4229959657" sldId="257"/>
        </pc:sldMkLst>
        <pc:spChg chg="mod">
          <ac:chgData name="" userId="" providerId="" clId="Web-{B44193CD-06FD-47D5-B551-5ADB4BD8AA17}" dt="2026-10-22T12:23:57.456" v="1" actId="20577"/>
          <ac:spMkLst>
            <pc:docMk/>
            <pc:sldMk cId="4229959657" sldId="257"/>
            <ac:spMk id="5" creationId="{8123462F-CA3F-96CC-233E-45A2384A43AC}"/>
          </ac:spMkLst>
        </pc:spChg>
      </pc:sldChg>
    </pc:docChg>
  </pc:docChgLst>
  <pc:docChgLst>
    <pc:chgData name="赤松 麻衣(JTB)" userId="A5J/Durl0yb2Pb8CPV3ioFFobLxqqIeEblGcMPJMvEc=" providerId="None" clId="Web-{1A396D4E-4C3D-4120-83AA-418844BDEB22}"/>
    <pc:docChg chg="modSld">
      <pc:chgData name="赤松 麻衣(JTB)" userId="A5J/Durl0yb2Pb8CPV3ioFFobLxqqIeEblGcMPJMvEc=" providerId="None" clId="Web-{1A396D4E-4C3D-4120-83AA-418844BDEB22}" dt="2026-11-02T08:34:38.015" v="19" actId="20577"/>
      <pc:docMkLst>
        <pc:docMk/>
      </pc:docMkLst>
      <pc:sldChg chg="modSp">
        <pc:chgData name="赤松 麻衣(JTB)" userId="A5J/Durl0yb2Pb8CPV3ioFFobLxqqIeEblGcMPJMvEc=" providerId="None" clId="Web-{1A396D4E-4C3D-4120-83AA-418844BDEB22}" dt="2026-11-02T08:34:38.015" v="19" actId="20577"/>
        <pc:sldMkLst>
          <pc:docMk/>
          <pc:sldMk cId="4229959657" sldId="257"/>
        </pc:sldMkLst>
        <pc:spChg chg="mod">
          <ac:chgData name="赤松 麻衣(JTB)" userId="A5J/Durl0yb2Pb8CPV3ioFFobLxqqIeEblGcMPJMvEc=" providerId="None" clId="Web-{1A396D4E-4C3D-4120-83AA-418844BDEB22}" dt="2026-11-02T08:34:38.015" v="19" actId="20577"/>
          <ac:spMkLst>
            <pc:docMk/>
            <pc:sldMk cId="4229959657" sldId="257"/>
            <ac:spMk id="5" creationId="{8123462F-CA3F-96CC-233E-45A2384A43AC}"/>
          </ac:spMkLst>
        </pc:spChg>
      </pc:sldChg>
    </pc:docChg>
  </pc:docChgLst>
  <pc:docChgLst>
    <pc:chgData name="是澤 郁子(JTB)" userId="2KeCaYUC53GtfoeJWrJIOM3lf9vb67Ay7pZzT/gOH+g=" providerId="None" clId="Web-{EEC6BAEE-E6C0-4632-9AC5-78D30B93419B}"/>
    <pc:docChg chg="modSld">
      <pc:chgData name="是澤 郁子(JTB)" userId="2KeCaYUC53GtfoeJWrJIOM3lf9vb67Ay7pZzT/gOH+g=" providerId="None" clId="Web-{EEC6BAEE-E6C0-4632-9AC5-78D30B93419B}" dt="2026-10-15T04:18:47.783" v="7" actId="20577"/>
      <pc:docMkLst>
        <pc:docMk/>
      </pc:docMkLst>
    </pc:docChg>
  </pc:docChgLst>
  <pc:docChgLst>
    <pc:chgData name="藤岡 優子(JTB)" userId="F8DlKb4il31P8e14CYnH9TXlS5FuBYX9RJjYbs8SZb0=" providerId="None" clId="Web-{B44193CD-06FD-47D5-B551-5ADB4BD8AA17}"/>
    <pc:docChg chg="modSld">
      <pc:chgData name="藤岡 優子(JTB)" userId="F8DlKb4il31P8e14CYnH9TXlS5FuBYX9RJjYbs8SZb0=" providerId="None" clId="Web-{B44193CD-06FD-47D5-B551-5ADB4BD8AA17}" dt="2026-10-22T12:24:04.316" v="3" actId="20577"/>
      <pc:docMkLst>
        <pc:docMk/>
      </pc:docMkLst>
      <pc:sldChg chg="modSp">
        <pc:chgData name="藤岡 優子(JTB)" userId="F8DlKb4il31P8e14CYnH9TXlS5FuBYX9RJjYbs8SZb0=" providerId="None" clId="Web-{B44193CD-06FD-47D5-B551-5ADB4BD8AA17}" dt="2026-10-22T12:24:04.316" v="3" actId="20577"/>
        <pc:sldMkLst>
          <pc:docMk/>
          <pc:sldMk cId="4229959657" sldId="257"/>
        </pc:sldMkLst>
        <pc:spChg chg="mod">
          <ac:chgData name="藤岡 優子(JTB)" userId="F8DlKb4il31P8e14CYnH9TXlS5FuBYX9RJjYbs8SZb0=" providerId="None" clId="Web-{B44193CD-06FD-47D5-B551-5ADB4BD8AA17}" dt="2026-10-22T12:24:04.316" v="3" actId="20577"/>
          <ac:spMkLst>
            <pc:docMk/>
            <pc:sldMk cId="4229959657" sldId="257"/>
            <ac:spMk id="5" creationId="{8123462F-CA3F-96CC-233E-45A2384A43A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52EF2-3FD5-49BB-9E40-1A2894E6AD5D}" type="datetimeFigureOut">
              <a:t>2026/11/4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0BE62-D25C-4EC2-B230-DDD2A7BAE5A2}" type="slidenum"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29826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4240" y="3210534"/>
            <a:ext cx="7558773" cy="28515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694" y="3377925"/>
            <a:ext cx="7109981" cy="2712093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4958" spc="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6190751"/>
            <a:ext cx="5667375" cy="2041468"/>
          </a:xfrm>
        </p:spPr>
        <p:txBody>
          <a:bodyPr>
            <a:normAutofit/>
          </a:bodyPr>
          <a:lstStyle>
            <a:lvl1pPr marL="0" indent="0" algn="ctr">
              <a:buNone/>
              <a:defRPr sz="165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653"/>
            </a:lvl3pPr>
            <a:lvl4pPr marL="1133490" indent="0" algn="ctr">
              <a:buNone/>
              <a:defRPr sz="1653"/>
            </a:lvl4pPr>
            <a:lvl5pPr marL="1511320" indent="0" algn="ctr">
              <a:buNone/>
              <a:defRPr sz="1653"/>
            </a:lvl5pPr>
            <a:lvl6pPr marL="1889150" indent="0" algn="ctr">
              <a:buNone/>
              <a:defRPr sz="1653"/>
            </a:lvl6pPr>
            <a:lvl7pPr marL="2266980" indent="0" algn="ctr">
              <a:buNone/>
              <a:defRPr sz="1653"/>
            </a:lvl7pPr>
            <a:lvl8pPr marL="2644811" indent="0" algn="ctr">
              <a:buNone/>
              <a:defRPr sz="1653"/>
            </a:lvl8pPr>
            <a:lvl9pPr marL="3022641" indent="0" algn="ctr">
              <a:buNone/>
              <a:defRPr sz="165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85530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19443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4240" y="3210534"/>
            <a:ext cx="7558773" cy="28515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405" y="3444215"/>
            <a:ext cx="6517481" cy="2613942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958" b="0" spc="0" baseline="0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6405" y="6212713"/>
            <a:ext cx="6517481" cy="1831567"/>
          </a:xfrm>
        </p:spPr>
        <p:txBody>
          <a:bodyPr anchor="t">
            <a:normAutofit/>
          </a:bodyPr>
          <a:lstStyle>
            <a:lvl1pPr marL="0" indent="0" algn="ctr">
              <a:buNone/>
              <a:defRPr sz="1653">
                <a:solidFill>
                  <a:schemeClr val="tx2"/>
                </a:solidFill>
              </a:defRPr>
            </a:lvl1pPr>
            <a:lvl2pPr marL="37783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altLang="ja-JP" smtClean="0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713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5" y="3136731"/>
            <a:ext cx="3022600" cy="6558619"/>
          </a:xfrm>
        </p:spPr>
        <p:txBody>
          <a:bodyPr/>
          <a:lstStyle>
            <a:lvl1pPr>
              <a:defRPr sz="1818"/>
            </a:lvl1pPr>
            <a:lvl2pPr>
              <a:defRPr sz="1653"/>
            </a:lvl2pPr>
            <a:lvl3pPr>
              <a:defRPr sz="1488"/>
            </a:lvl3pPr>
            <a:lvl4pPr>
              <a:defRPr sz="1322"/>
            </a:lvl4pPr>
            <a:lvl5pPr>
              <a:defRPr sz="1322"/>
            </a:lvl5pPr>
            <a:lvl6pPr>
              <a:defRPr sz="1322"/>
            </a:lvl6pPr>
            <a:lvl7pPr>
              <a:defRPr sz="1322"/>
            </a:lvl7pPr>
            <a:lvl8pPr>
              <a:defRPr sz="1322"/>
            </a:lvl8pPr>
            <a:lvl9pPr>
              <a:defRPr sz="132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7163" y="3136731"/>
            <a:ext cx="3022600" cy="6558619"/>
          </a:xfrm>
        </p:spPr>
        <p:txBody>
          <a:bodyPr/>
          <a:lstStyle>
            <a:lvl1pPr>
              <a:defRPr sz="1818"/>
            </a:lvl1pPr>
            <a:lvl2pPr>
              <a:defRPr sz="1653"/>
            </a:lvl2pPr>
            <a:lvl3pPr>
              <a:defRPr sz="1488"/>
            </a:lvl3pPr>
            <a:lvl4pPr>
              <a:defRPr sz="1322"/>
            </a:lvl4pPr>
            <a:lvl5pPr>
              <a:defRPr sz="1322"/>
            </a:lvl5pPr>
            <a:lvl6pPr>
              <a:defRPr sz="1322"/>
            </a:lvl6pPr>
            <a:lvl7pPr>
              <a:defRPr sz="1322"/>
            </a:lvl7pPr>
            <a:lvl8pPr>
              <a:defRPr sz="1322"/>
            </a:lvl8pPr>
            <a:lvl9pPr>
              <a:defRPr sz="132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18456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738" y="2983596"/>
            <a:ext cx="3022600" cy="1158676"/>
          </a:xfrm>
        </p:spPr>
        <p:txBody>
          <a:bodyPr anchor="ctr">
            <a:normAutofit/>
          </a:bodyPr>
          <a:lstStyle>
            <a:lvl1pPr marL="0" indent="0">
              <a:buNone/>
              <a:defRPr sz="165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738" y="4142275"/>
            <a:ext cx="3022600" cy="5560568"/>
          </a:xfrm>
        </p:spPr>
        <p:txBody>
          <a:bodyPr/>
          <a:lstStyle>
            <a:lvl1pPr>
              <a:defRPr sz="1818"/>
            </a:lvl1pPr>
            <a:lvl2pPr>
              <a:defRPr sz="1653"/>
            </a:lvl2pPr>
            <a:lvl3pPr>
              <a:defRPr sz="1488"/>
            </a:lvl3pPr>
            <a:lvl4pPr>
              <a:defRPr sz="1322"/>
            </a:lvl4pPr>
            <a:lvl5pPr>
              <a:defRPr sz="1322"/>
            </a:lvl5pPr>
            <a:lvl6pPr>
              <a:defRPr sz="1322"/>
            </a:lvl6pPr>
            <a:lvl7pPr>
              <a:defRPr sz="1322"/>
            </a:lvl7pPr>
            <a:lvl8pPr>
              <a:defRPr sz="1322"/>
            </a:lvl8pPr>
            <a:lvl9pPr>
              <a:defRPr sz="132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67020" y="2983596"/>
            <a:ext cx="3022600" cy="1158676"/>
          </a:xfrm>
        </p:spPr>
        <p:txBody>
          <a:bodyPr anchor="ctr">
            <a:normAutofit/>
          </a:bodyPr>
          <a:lstStyle>
            <a:lvl1pPr marL="0" indent="0">
              <a:buNone/>
              <a:defRPr sz="165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67020" y="4142272"/>
            <a:ext cx="3022600" cy="5560568"/>
          </a:xfrm>
        </p:spPr>
        <p:txBody>
          <a:bodyPr/>
          <a:lstStyle>
            <a:lvl1pPr>
              <a:defRPr sz="1818"/>
            </a:lvl1pPr>
            <a:lvl2pPr>
              <a:defRPr sz="1653"/>
            </a:lvl2pPr>
            <a:lvl3pPr>
              <a:defRPr sz="1488"/>
            </a:lvl3pPr>
            <a:lvl4pPr>
              <a:defRPr sz="1322"/>
            </a:lvl4pPr>
            <a:lvl5pPr>
              <a:defRPr sz="1322"/>
            </a:lvl5pPr>
            <a:lvl6pPr>
              <a:defRPr sz="1322"/>
            </a:lvl6pPr>
            <a:lvl7pPr>
              <a:defRPr sz="1322"/>
            </a:lvl7pPr>
            <a:lvl8pPr>
              <a:defRPr sz="1322"/>
            </a:lvl8pPr>
            <a:lvl9pPr>
              <a:defRPr sz="132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57390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90349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83549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738" y="3350599"/>
            <a:ext cx="3778250" cy="5988304"/>
          </a:xfrm>
        </p:spPr>
        <p:txBody>
          <a:bodyPr/>
          <a:lstStyle>
            <a:lvl1pPr>
              <a:defRPr sz="1818"/>
            </a:lvl1pPr>
            <a:lvl2pPr>
              <a:defRPr sz="1653"/>
            </a:lvl2pPr>
            <a:lvl3pPr>
              <a:defRPr sz="1488"/>
            </a:lvl3pPr>
            <a:lvl4pPr>
              <a:defRPr sz="1322"/>
            </a:lvl4pPr>
            <a:lvl5pPr>
              <a:defRPr sz="1322"/>
            </a:lvl5pPr>
            <a:lvl6pPr>
              <a:defRPr sz="1322"/>
            </a:lvl6pPr>
            <a:lvl7pPr>
              <a:defRPr sz="1322"/>
            </a:lvl7pPr>
            <a:lvl8pPr>
              <a:defRPr sz="1322"/>
            </a:lvl8pPr>
            <a:lvl9pPr>
              <a:defRPr sz="132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9553" y="3348490"/>
            <a:ext cx="2115820" cy="5351875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405"/>
            </a:lvl1pPr>
            <a:lvl2pPr marL="377830" indent="0">
              <a:buNone/>
              <a:defRPr sz="992"/>
            </a:lvl2pPr>
            <a:lvl3pPr marL="755660" indent="0">
              <a:buNone/>
              <a:defRPr sz="826"/>
            </a:lvl3pPr>
            <a:lvl4pPr marL="1133490" indent="0">
              <a:buNone/>
              <a:defRPr sz="744"/>
            </a:lvl4pPr>
            <a:lvl5pPr marL="1511320" indent="0">
              <a:buNone/>
              <a:defRPr sz="744"/>
            </a:lvl5pPr>
            <a:lvl6pPr marL="1889150" indent="0">
              <a:buNone/>
              <a:defRPr sz="744"/>
            </a:lvl6pPr>
            <a:lvl7pPr marL="2266980" indent="0">
              <a:buNone/>
              <a:defRPr sz="744"/>
            </a:lvl7pPr>
            <a:lvl8pPr marL="2644811" indent="0">
              <a:buNone/>
              <a:defRPr sz="744"/>
            </a:lvl8pPr>
            <a:lvl9pPr marL="3022641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12219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6738" y="3448292"/>
            <a:ext cx="3929380" cy="5988304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2644">
                <a:solidFill>
                  <a:schemeClr val="tx1">
                    <a:lumMod val="50000"/>
                  </a:schemeClr>
                </a:solidFill>
              </a:defRPr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3589" y="3353376"/>
            <a:ext cx="2115820" cy="53467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405"/>
            </a:lvl1pPr>
            <a:lvl2pPr marL="377830" indent="0">
              <a:buNone/>
              <a:defRPr sz="992"/>
            </a:lvl2pPr>
            <a:lvl3pPr marL="755660" indent="0">
              <a:buNone/>
              <a:defRPr sz="826"/>
            </a:lvl3pPr>
            <a:lvl4pPr marL="1133490" indent="0">
              <a:buNone/>
              <a:defRPr sz="744"/>
            </a:lvl4pPr>
            <a:lvl5pPr marL="1511320" indent="0">
              <a:buNone/>
              <a:defRPr sz="744"/>
            </a:lvl5pPr>
            <a:lvl6pPr marL="1889150" indent="0">
              <a:buNone/>
              <a:defRPr sz="744"/>
            </a:lvl6pPr>
            <a:lvl7pPr marL="2266980" indent="0">
              <a:buNone/>
              <a:defRPr sz="744"/>
            </a:lvl7pPr>
            <a:lvl8pPr marL="2644811" indent="0">
              <a:buNone/>
              <a:defRPr sz="744"/>
            </a:lvl8pPr>
            <a:lvl9pPr marL="3022641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30517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ja-JP" smtClean="0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55102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590094" y="0"/>
            <a:ext cx="1700213" cy="1069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77679" y="950525"/>
            <a:ext cx="1488975" cy="879235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09" y="950525"/>
            <a:ext cx="4941779" cy="879235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510" y="10014897"/>
            <a:ext cx="1700210" cy="5693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40418" y="10014897"/>
            <a:ext cx="2652503" cy="569325"/>
          </a:xfrm>
        </p:spPr>
        <p:txBody>
          <a:bodyPr/>
          <a:lstStyle/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03609" y="10014897"/>
            <a:ext cx="545267" cy="569325"/>
          </a:xfrm>
        </p:spPr>
        <p:txBody>
          <a:bodyPr/>
          <a:lstStyle/>
          <a:p>
            <a:fld id="{B6F15528-21DE-4FAA-801E-634DDDAF4B2B}" type="slidenum">
              <a:rPr lang="en-US" altLang="ja-JP" smtClean="0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64823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99" y="274601"/>
            <a:ext cx="7554611" cy="25664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6092" y="443104"/>
            <a:ext cx="6423025" cy="23525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092" y="3136731"/>
            <a:ext cx="6423025" cy="6558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3231" y="10014897"/>
            <a:ext cx="2144515" cy="5693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868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63396" y="10014897"/>
            <a:ext cx="3355657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8">
                <a:solidFill>
                  <a:schemeClr val="tx1"/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30219" y="10014897"/>
            <a:ext cx="586487" cy="5693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992" b="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altLang="ja-JP" smtClean="0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515979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</p:sldLayoutIdLst>
  <p:txStyles>
    <p:titleStyle>
      <a:lvl1pPr algn="l" defTabSz="755660" rtl="0" eaLnBrk="1" latinLnBrk="0" hangingPunct="1">
        <a:lnSpc>
          <a:spcPct val="85000"/>
        </a:lnSpc>
        <a:spcBef>
          <a:spcPct val="0"/>
        </a:spcBef>
        <a:buNone/>
        <a:defRPr kumimoji="1" sz="3306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51132" indent="-151132" algn="l" defTabSz="755660" rtl="0" eaLnBrk="1" latinLnBrk="0" hangingPunct="1">
        <a:lnSpc>
          <a:spcPct val="90000"/>
        </a:lnSpc>
        <a:spcBef>
          <a:spcPts val="992"/>
        </a:spcBef>
        <a:spcAft>
          <a:spcPts val="165"/>
        </a:spcAft>
        <a:buClr>
          <a:schemeClr val="tx1"/>
        </a:buClr>
        <a:buFont typeface="Wingdings" pitchFamily="2" charset="2"/>
        <a:buChar char=""/>
        <a:defRPr kumimoji="1" sz="1818" kern="1200">
          <a:solidFill>
            <a:schemeClr val="tx1"/>
          </a:solidFill>
          <a:latin typeface="+mn-lt"/>
          <a:ea typeface="+mn-ea"/>
          <a:cs typeface="+mn-cs"/>
        </a:defRPr>
      </a:lvl1pPr>
      <a:lvl2pPr marL="340047" indent="-151132" algn="l" defTabSz="755660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tx1"/>
        </a:buClr>
        <a:buFont typeface="Wingdings" pitchFamily="2" charset="2"/>
        <a:buChar char="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2pPr>
      <a:lvl3pPr marL="528962" indent="-151132" algn="l" defTabSz="755660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tx1"/>
        </a:buClr>
        <a:buFont typeface="Wingdings" pitchFamily="2" charset="2"/>
        <a:buChar char="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717877" indent="-151132" algn="l" defTabSz="755660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tx1"/>
        </a:buClr>
        <a:buFont typeface="Wingdings" pitchFamily="2" charset="2"/>
        <a:buChar char=""/>
        <a:defRPr kumimoji="1" sz="1322" kern="1200">
          <a:solidFill>
            <a:schemeClr val="tx1"/>
          </a:solidFill>
          <a:latin typeface="+mn-lt"/>
          <a:ea typeface="+mn-ea"/>
          <a:cs typeface="+mn-cs"/>
        </a:defRPr>
      </a:lvl4pPr>
      <a:lvl5pPr marL="906792" indent="-151132" algn="l" defTabSz="755660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tx1"/>
        </a:buClr>
        <a:buFont typeface="Wingdings" pitchFamily="2" charset="2"/>
        <a:buChar char=""/>
        <a:defRPr kumimoji="1" sz="1322" kern="1200">
          <a:solidFill>
            <a:schemeClr val="tx1"/>
          </a:solidFill>
          <a:latin typeface="+mn-lt"/>
          <a:ea typeface="+mn-ea"/>
          <a:cs typeface="+mn-cs"/>
        </a:defRPr>
      </a:lvl5pPr>
      <a:lvl6pPr marL="1061593" indent="-188915" algn="l" defTabSz="755660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tx1"/>
        </a:buClr>
        <a:buFont typeface="Wingdings" pitchFamily="2" charset="2"/>
        <a:buChar char=""/>
        <a:defRPr kumimoji="1" sz="1322" kern="1200">
          <a:solidFill>
            <a:schemeClr val="tx1"/>
          </a:solidFill>
          <a:latin typeface="+mn-lt"/>
          <a:ea typeface="+mn-ea"/>
          <a:cs typeface="+mn-cs"/>
        </a:defRPr>
      </a:lvl6pPr>
      <a:lvl7pPr marL="1216296" indent="-188915" algn="l" defTabSz="755660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tx1"/>
        </a:buClr>
        <a:buFont typeface="Wingdings" pitchFamily="2" charset="2"/>
        <a:buChar char=""/>
        <a:defRPr kumimoji="1" sz="1322" kern="1200">
          <a:solidFill>
            <a:schemeClr val="tx1"/>
          </a:solidFill>
          <a:latin typeface="+mn-lt"/>
          <a:ea typeface="+mn-ea"/>
          <a:cs typeface="+mn-cs"/>
        </a:defRPr>
      </a:lvl7pPr>
      <a:lvl8pPr marL="1346206" indent="-188915" algn="l" defTabSz="755660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tx1"/>
        </a:buClr>
        <a:buFont typeface="Wingdings" pitchFamily="2" charset="2"/>
        <a:buChar char=""/>
        <a:defRPr kumimoji="1" sz="1322" kern="1200">
          <a:solidFill>
            <a:schemeClr val="tx1"/>
          </a:solidFill>
          <a:latin typeface="+mn-lt"/>
          <a:ea typeface="+mn-ea"/>
          <a:cs typeface="+mn-cs"/>
        </a:defRPr>
      </a:lvl8pPr>
      <a:lvl9pPr marL="1492644" indent="-188915" algn="l" defTabSz="755660" rtl="0" eaLnBrk="1" latinLnBrk="0" hangingPunct="1">
        <a:lnSpc>
          <a:spcPct val="90000"/>
        </a:lnSpc>
        <a:spcBef>
          <a:spcPts val="165"/>
        </a:spcBef>
        <a:spcAft>
          <a:spcPts val="331"/>
        </a:spcAft>
        <a:buClr>
          <a:schemeClr val="tx1"/>
        </a:buClr>
        <a:buFont typeface="Wingdings" pitchFamily="2" charset="2"/>
        <a:buChar char=""/>
        <a:defRPr kumimoji="1" sz="13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-256810" y="211636"/>
            <a:ext cx="8244111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kumimoji="1" lang="ja-JP" altLang="en-US" sz="4000" u="sng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＊クルーズ個別説明会＊</a:t>
            </a:r>
            <a:r>
              <a:rPr kumimoji="1" lang="ja-JP" altLang="en-US" sz="400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　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8123462F-CA3F-96CC-233E-45A2384A43AC}"/>
              </a:ext>
            </a:extLst>
          </p:cNvPr>
          <p:cNvSpPr txBox="1"/>
          <p:nvPr/>
        </p:nvSpPr>
        <p:spPr>
          <a:xfrm>
            <a:off x="-137188" y="897553"/>
            <a:ext cx="7693688" cy="255711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ja-JP" altLang="en-US" sz="1600" dirty="0">
                <a:solidFill>
                  <a:srgbClr val="374151"/>
                </a:solidFill>
                <a:highlight>
                  <a:srgbClr val="FFFF00"/>
                </a:highlight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ui-sans-serif"/>
              </a:rPr>
              <a:t>JTB奈良3店舗</a:t>
            </a:r>
          </a:p>
          <a:p>
            <a:pPr marL="12700" algn="ctr">
              <a:spcBef>
                <a:spcPts val="100"/>
              </a:spcBef>
            </a:pPr>
            <a:r>
              <a:rPr lang="ja-JP" altLang="en-US" sz="1600" dirty="0">
                <a:solidFill>
                  <a:srgbClr val="374151"/>
                </a:solidFill>
                <a:highlight>
                  <a:srgbClr val="FFFF00"/>
                </a:highlight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ui-sans-serif"/>
              </a:rPr>
              <a:t>(</a:t>
            </a:r>
            <a:r>
              <a:rPr lang="ja-JP" sz="1600" dirty="0">
                <a:solidFill>
                  <a:srgbClr val="374151"/>
                </a:solidFill>
                <a:highlight>
                  <a:srgbClr val="FFFF00"/>
                </a:highlight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ui-sans-serif"/>
              </a:rPr>
              <a:t>イオンモール橿原店</a:t>
            </a:r>
            <a:r>
              <a:rPr lang="ja-JP" altLang="en-US" sz="1600" dirty="0">
                <a:solidFill>
                  <a:srgbClr val="374151"/>
                </a:solidFill>
                <a:highlight>
                  <a:srgbClr val="FFFF00"/>
                </a:highlight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ui-sans-serif"/>
              </a:rPr>
              <a:t>、イオンモール郡山店、</a:t>
            </a:r>
            <a:r>
              <a:rPr lang="ja-JP" sz="1600" dirty="0">
                <a:solidFill>
                  <a:srgbClr val="374151"/>
                </a:solidFill>
                <a:highlight>
                  <a:srgbClr val="FFFF00"/>
                </a:highlight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ui-sans-serif"/>
              </a:rPr>
              <a:t>ならファミリー店</a:t>
            </a:r>
            <a:r>
              <a:rPr lang="ja-JP" altLang="en-US" sz="1600" dirty="0">
                <a:solidFill>
                  <a:srgbClr val="374151"/>
                </a:solidFill>
                <a:highlight>
                  <a:srgbClr val="FFFF00"/>
                </a:highlight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ui-sans-serif"/>
              </a:rPr>
              <a:t>)</a:t>
            </a:r>
          </a:p>
          <a:p>
            <a:pPr marL="12700" algn="ctr">
              <a:spcBef>
                <a:spcPts val="100"/>
              </a:spcBef>
            </a:pPr>
            <a:r>
              <a:rPr lang="ja-JP" altLang="en-US" sz="1600" dirty="0">
                <a:solidFill>
                  <a:srgbClr val="374151"/>
                </a:solidFill>
                <a:highlight>
                  <a:srgbClr val="FFFF00"/>
                </a:highlight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ui-sans-serif"/>
              </a:rPr>
              <a:t>をご利用のお客様へ！！</a:t>
            </a:r>
          </a:p>
          <a:p>
            <a:pPr marL="12700" algn="ctr">
              <a:spcBef>
                <a:spcPts val="100"/>
              </a:spcBef>
            </a:pPr>
            <a:r>
              <a:rPr lang="ja-JP" altLang="en-US" sz="1600">
                <a:solidFill>
                  <a:srgbClr val="374151"/>
                </a:solidFill>
                <a:highlight>
                  <a:srgbClr val="FFFF00"/>
                </a:highlight>
                <a:latin typeface="HG創英角ﾎﾟｯﾌﾟ体"/>
                <a:ea typeface="HG創英角ﾎﾟｯﾌﾟ体"/>
                <a:cs typeface="ui-sans-serif"/>
              </a:rPr>
              <a:t>クルーズの乗船経験豊富なスタッフが</a:t>
            </a:r>
            <a:endParaRPr lang="ja-JP" altLang="en-US" sz="1600" dirty="0">
              <a:solidFill>
                <a:srgbClr val="374151"/>
              </a:solidFill>
              <a:highlight>
                <a:srgbClr val="FFFF00"/>
              </a:highlight>
              <a:latin typeface="HG創英角ﾎﾟｯﾌﾟ体"/>
              <a:ea typeface="HG創英角ﾎﾟｯﾌﾟ体"/>
              <a:cs typeface="ui-sans-serif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ja-JP" altLang="en-US" sz="1600" dirty="0">
                <a:solidFill>
                  <a:srgbClr val="374151"/>
                </a:solidFill>
                <a:highlight>
                  <a:srgbClr val="FFFF00"/>
                </a:highlight>
                <a:latin typeface="HG創英角ﾎﾟｯﾌﾟ体"/>
                <a:ea typeface="HG創英角ﾎﾟｯﾌﾟ体"/>
                <a:cs typeface="ui-sans-serif"/>
              </a:rPr>
              <a:t>クルーズ説明会を開催いたします！</a:t>
            </a:r>
            <a:endParaRPr lang="en-US" altLang="ja-JP" sz="1600" dirty="0">
              <a:solidFill>
                <a:srgbClr val="374151"/>
              </a:solidFill>
              <a:highlight>
                <a:srgbClr val="FFFF00"/>
              </a:highlight>
              <a:latin typeface="HG創英角ﾎﾟｯﾌﾟ体"/>
              <a:ea typeface="HG創英角ﾎﾟｯﾌﾟ体"/>
              <a:cs typeface="ui-sans-serif"/>
            </a:endParaRPr>
          </a:p>
          <a:p>
            <a:pPr marL="12700" algn="ctr">
              <a:spcBef>
                <a:spcPts val="100"/>
              </a:spcBef>
            </a:pPr>
            <a:r>
              <a:rPr lang="en-US" sz="1200" b="1" dirty="0">
                <a:solidFill>
                  <a:srgbClr val="374151"/>
                </a:solidFill>
                <a:latin typeface="MS Gothic"/>
                <a:ea typeface="MS Gothic"/>
                <a:cs typeface="Calibri"/>
              </a:rPr>
              <a:t>『</a:t>
            </a:r>
            <a:r>
              <a:rPr lang="ja-JP" altLang="en-US" sz="1200" b="1">
                <a:solidFill>
                  <a:srgbClr val="374151"/>
                </a:solidFill>
                <a:latin typeface="MS Gothic"/>
                <a:ea typeface="MS Gothic"/>
                <a:cs typeface="Calibri"/>
              </a:rPr>
              <a:t>クルーズに</a:t>
            </a:r>
            <a:r>
              <a:rPr lang="ja-JP" sz="1200" b="1">
                <a:solidFill>
                  <a:srgbClr val="374151"/>
                </a:solidFill>
                <a:latin typeface="MS Gothic"/>
                <a:ea typeface="MS Gothic"/>
                <a:cs typeface="Calibri"/>
              </a:rPr>
              <a:t>興味はあるけれど、もっと詳しく知りたい</a:t>
            </a:r>
            <a:r>
              <a:rPr lang="en-US" sz="1200" b="1" dirty="0">
                <a:solidFill>
                  <a:srgbClr val="374151"/>
                </a:solidFill>
                <a:latin typeface="MS Gothic"/>
                <a:ea typeface="MS Gothic"/>
                <a:cs typeface="Calibri"/>
              </a:rPr>
              <a:t>』</a:t>
            </a:r>
            <a:endParaRPr lang="ja-JP" altLang="en-US" sz="1200" dirty="0">
              <a:solidFill>
                <a:srgbClr val="FFFFFF"/>
              </a:solidFill>
              <a:latin typeface="MS Gothic"/>
              <a:ea typeface="MS Gothic"/>
              <a:cs typeface="Calibri"/>
            </a:endParaRPr>
          </a:p>
          <a:p>
            <a:pPr marL="12700" algn="ctr">
              <a:spcBef>
                <a:spcPts val="100"/>
              </a:spcBef>
            </a:pPr>
            <a:r>
              <a:rPr lang="en-US" sz="1200" b="1" dirty="0">
                <a:solidFill>
                  <a:srgbClr val="374151"/>
                </a:solidFill>
                <a:latin typeface="MS Gothic"/>
                <a:ea typeface="MS Gothic"/>
                <a:cs typeface="Calibri"/>
              </a:rPr>
              <a:t>『</a:t>
            </a:r>
            <a:r>
              <a:rPr lang="ja-JP" altLang="en-US" sz="1200" b="1">
                <a:solidFill>
                  <a:srgbClr val="374151"/>
                </a:solidFill>
                <a:latin typeface="MS Gothic"/>
                <a:ea typeface="MS Gothic"/>
                <a:cs typeface="Calibri"/>
              </a:rPr>
              <a:t>船内</a:t>
            </a:r>
            <a:r>
              <a:rPr lang="ja-JP" sz="1200" b="1">
                <a:solidFill>
                  <a:srgbClr val="374151"/>
                </a:solidFill>
                <a:latin typeface="MS Gothic"/>
                <a:ea typeface="MS Gothic"/>
                <a:cs typeface="Calibri"/>
              </a:rPr>
              <a:t>の様子ってどうなんだろう？</a:t>
            </a:r>
            <a:r>
              <a:rPr lang="en-US" sz="1200" b="1" dirty="0">
                <a:solidFill>
                  <a:srgbClr val="374151"/>
                </a:solidFill>
                <a:latin typeface="MS Gothic"/>
                <a:ea typeface="MS Gothic"/>
                <a:cs typeface="Calibri"/>
              </a:rPr>
              <a:t>』</a:t>
            </a:r>
            <a:endParaRPr lang="ja-JP" sz="1200" dirty="0">
              <a:solidFill>
                <a:srgbClr val="FFFFFF"/>
              </a:solidFill>
              <a:latin typeface="MS Gothic"/>
              <a:ea typeface="MS Gothic"/>
              <a:cs typeface="Calibri"/>
            </a:endParaRPr>
          </a:p>
          <a:p>
            <a:pPr marL="12700" algn="ctr">
              <a:spcBef>
                <a:spcPts val="100"/>
              </a:spcBef>
            </a:pPr>
            <a:r>
              <a:rPr lang="ja-JP" sz="1200" b="1" dirty="0">
                <a:solidFill>
                  <a:srgbClr val="374151"/>
                </a:solidFill>
                <a:latin typeface="MS Gothic"/>
                <a:ea typeface="MS Gothic"/>
                <a:cs typeface="Calibri"/>
              </a:rPr>
              <a:t>そんなあなたの疑問を、一つ一つ丁寧にお答えします。</a:t>
            </a:r>
            <a:endParaRPr lang="ja-JP" sz="1200" dirty="0"/>
          </a:p>
          <a:p>
            <a:pPr marL="12700" algn="ctr">
              <a:spcBef>
                <a:spcPts val="100"/>
              </a:spcBef>
            </a:pPr>
            <a:endParaRPr lang="ja-JP" altLang="en-US" b="1" dirty="0">
              <a:solidFill>
                <a:srgbClr val="374151"/>
              </a:solidFill>
              <a:highlight>
                <a:srgbClr val="FFFF00"/>
              </a:highlight>
              <a:latin typeface="MS Gothic"/>
              <a:ea typeface="MS Gothic"/>
              <a:cs typeface="Calibri"/>
            </a:endParaRPr>
          </a:p>
          <a:p>
            <a:pPr marL="12700" algn="ctr">
              <a:spcBef>
                <a:spcPts val="100"/>
              </a:spcBef>
            </a:pPr>
            <a:endParaRPr lang="en-US" altLang="ja-JP" sz="1100" b="1" dirty="0">
              <a:solidFill>
                <a:srgbClr val="374151"/>
              </a:solidFill>
              <a:latin typeface="MS Gothic"/>
              <a:ea typeface="MS Gothic"/>
              <a:cs typeface="Calibri"/>
            </a:endParaRPr>
          </a:p>
          <a:p>
            <a:pPr marL="12700" algn="ctr">
              <a:spcBef>
                <a:spcPts val="100"/>
              </a:spcBef>
            </a:pPr>
            <a:endParaRPr lang="ja-JP" altLang="en-US" sz="1200" dirty="0">
              <a:solidFill>
                <a:srgbClr val="374151"/>
              </a:solidFill>
              <a:ea typeface="ＭＳ ゴシック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6994" y="6087467"/>
            <a:ext cx="7556502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kumimoji="1" lang="ja-JP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開催日：</a:t>
            </a:r>
            <a:r>
              <a:rPr kumimoji="1" lang="en-US" altLang="ja-JP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2026</a:t>
            </a:r>
            <a:r>
              <a:rPr kumimoji="1" lang="ja-JP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年</a:t>
            </a:r>
            <a:r>
              <a:rPr kumimoji="1" lang="en-US" altLang="ja-JP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12</a:t>
            </a:r>
            <a:r>
              <a:rPr kumimoji="1" lang="ja-JP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月</a:t>
            </a:r>
            <a:r>
              <a:rPr kumimoji="1" lang="en-US" altLang="ja-JP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5</a:t>
            </a:r>
            <a:r>
              <a:rPr kumimoji="1" lang="ja-JP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日（土）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92054" y="6884602"/>
            <a:ext cx="7035203" cy="33855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sz="20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会場：</a:t>
            </a:r>
            <a:r>
              <a:rPr kumimoji="1" lang="en-US" altLang="ja-JP" sz="20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JTB</a:t>
            </a:r>
            <a:r>
              <a:rPr kumimoji="1" lang="ja-JP" altLang="en-US" sz="20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ならファミリー店</a:t>
            </a:r>
            <a:r>
              <a:rPr kumimoji="1" lang="ja-JP" altLang="en-US" sz="1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または</a:t>
            </a:r>
            <a:r>
              <a:rPr kumimoji="1" lang="ja-JP" altLang="en-US" sz="20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オンライン参加も可能</a:t>
            </a:r>
            <a:endParaRPr lang="en-US" altLang="ja-JP" sz="2000" dirty="0"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r>
              <a:rPr lang="ja-JP" altLang="en-US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◆時間：下記時間で</a:t>
            </a:r>
            <a:r>
              <a:rPr lang="en-US" altLang="ja-JP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50</a:t>
            </a:r>
            <a:r>
              <a:rPr lang="ja-JP" altLang="en-US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分間</a:t>
            </a:r>
            <a:r>
              <a:rPr lang="ja-JP" altLang="en-US" sz="16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/>
            </a:r>
            <a:br>
              <a:rPr lang="ja-JP" altLang="en-US" sz="16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</a:br>
            <a: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①</a:t>
            </a:r>
            <a:r>
              <a:rPr lang="en-US" altLang="ja-JP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10:00</a:t>
            </a:r>
            <a: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～</a:t>
            </a:r>
            <a:r>
              <a:rPr lang="en-US" altLang="ja-JP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10:50</a:t>
            </a:r>
            <a: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/>
            </a:r>
            <a:b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</a:br>
            <a: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②</a:t>
            </a:r>
            <a:r>
              <a:rPr lang="en-US" altLang="ja-JP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11:00</a:t>
            </a:r>
            <a: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～</a:t>
            </a:r>
            <a:r>
              <a:rPr lang="en-US" altLang="ja-JP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11:50</a:t>
            </a:r>
            <a: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/>
            </a:r>
            <a:b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</a:br>
            <a: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③</a:t>
            </a:r>
            <a:r>
              <a:rPr lang="en-US" altLang="ja-JP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14:00</a:t>
            </a:r>
            <a: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～</a:t>
            </a:r>
            <a:r>
              <a:rPr lang="en-US" altLang="ja-JP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14:50</a:t>
            </a:r>
            <a: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/>
            </a:r>
            <a:b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</a:br>
            <a: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④</a:t>
            </a:r>
            <a:r>
              <a:rPr lang="en-US" altLang="ja-JP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15:00</a:t>
            </a:r>
            <a: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～</a:t>
            </a:r>
            <a:r>
              <a:rPr lang="en-US" altLang="ja-JP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15:50</a:t>
            </a:r>
          </a:p>
          <a:p>
            <a: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⑤</a:t>
            </a:r>
            <a:r>
              <a:rPr lang="en-US" altLang="ja-JP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16:00</a:t>
            </a:r>
            <a:r>
              <a:rPr lang="ja-JP" altLang="en-US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～</a:t>
            </a:r>
            <a:r>
              <a:rPr lang="en-US" altLang="ja-JP" sz="2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16:50</a:t>
            </a:r>
            <a:r>
              <a:rPr lang="ja-JP" altLang="en-US" sz="1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/>
            </a:r>
            <a:br>
              <a:rPr lang="ja-JP" altLang="en-US" sz="1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</a:br>
            <a:r>
              <a:rPr lang="zh-TW" altLang="en-US" sz="2000" dirty="0">
                <a:solidFill>
                  <a:srgbClr val="FF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◆定員：各回</a:t>
            </a:r>
            <a:r>
              <a:rPr lang="ja-JP" altLang="en-US" sz="2000" dirty="0">
                <a:solidFill>
                  <a:srgbClr val="FF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１</a:t>
            </a:r>
            <a:r>
              <a:rPr lang="zh-TW" altLang="en-US" sz="2000" dirty="0">
                <a:solidFill>
                  <a:srgbClr val="FF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組様限定</a:t>
            </a:r>
            <a:r>
              <a:rPr lang="zh-TW" altLang="en-US" sz="20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/>
            </a:r>
            <a:br>
              <a:rPr lang="zh-TW" altLang="en-US" sz="20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</a:br>
            <a:r>
              <a:rPr lang="ja-JP" altLang="en-US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　　</a:t>
            </a:r>
            <a:r>
              <a:rPr lang="en-US" altLang="zh-TW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※</a:t>
            </a:r>
            <a:r>
              <a:rPr lang="zh-TW" altLang="en-US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事前予約制</a:t>
            </a:r>
            <a:r>
              <a:rPr lang="zh-TW" altLang="en-US" sz="16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/>
            </a:r>
            <a:br>
              <a:rPr lang="zh-TW" altLang="en-US" sz="16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</a:br>
            <a:r>
              <a:rPr lang="zh-TW" altLang="en-US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　　</a:t>
            </a:r>
            <a:r>
              <a:rPr lang="en-US" altLang="zh-TW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※</a:t>
            </a:r>
            <a:r>
              <a:rPr lang="zh-TW" altLang="en-US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参加費無</a:t>
            </a:r>
            <a:r>
              <a:rPr lang="ja-JP" altLang="en-US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料</a:t>
            </a:r>
            <a:endParaRPr lang="en-US" altLang="ja-JP" sz="1500" dirty="0"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143383" y="7393036"/>
            <a:ext cx="4253358" cy="523220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kumimoji="1" lang="ja-JP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/>
              </a:rPr>
              <a:t>お申込みは下記peatix、店舗HPより。</a:t>
            </a:r>
            <a:endParaRPr lang="ja-JP" altLang="en-US" sz="1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ゴシック" panose="020B0400000000000000" pitchFamily="50" charset="-128"/>
              <a:ea typeface="BIZ UDPゴシック"/>
            </a:endParaRPr>
          </a:p>
          <a:p>
            <a:pPr algn="ctr"/>
            <a:r>
              <a:rPr lang="ja-JP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/>
              </a:rPr>
              <a:t>もしくは奈良3店舗スタッフにお声掛け下さい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5502BF3-A7A2-E3BB-70E4-4E024509CEA9}"/>
              </a:ext>
            </a:extLst>
          </p:cNvPr>
          <p:cNvSpPr txBox="1"/>
          <p:nvPr/>
        </p:nvSpPr>
        <p:spPr>
          <a:xfrm>
            <a:off x="4070043" y="9116871"/>
            <a:ext cx="348645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ja-JP" dirty="0"/>
              <a:t>https://</a:t>
            </a:r>
            <a:r>
              <a:rPr lang="en-US" altLang="ja-JP" dirty="0" smtClean="0"/>
              <a:t>peatix.com/event/5257539</a:t>
            </a:r>
            <a:endParaRPr lang="ja-JP" altLang="en-US" dirty="0"/>
          </a:p>
        </p:txBody>
      </p:sp>
      <p:sp>
        <p:nvSpPr>
          <p:cNvPr id="15" name="object 10"/>
          <p:cNvSpPr txBox="1"/>
          <p:nvPr/>
        </p:nvSpPr>
        <p:spPr>
          <a:xfrm>
            <a:off x="4066918" y="9728544"/>
            <a:ext cx="3576578" cy="883254"/>
          </a:xfrm>
          <a:prstGeom prst="rect">
            <a:avLst/>
          </a:prstGeom>
        </p:spPr>
        <p:txBody>
          <a:bodyPr vert="horz" wrap="square" lIns="0" tIns="61594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TEL:</a:t>
            </a:r>
            <a:r>
              <a:rPr lang="en-US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074</a:t>
            </a:r>
            <a:r>
              <a:rPr lang="en-US" altLang="ja-JP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2</a:t>
            </a:r>
            <a:r>
              <a:rPr lang="en-US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-</a:t>
            </a:r>
            <a:r>
              <a:rPr lang="en-US" altLang="ja-JP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35</a:t>
            </a:r>
            <a:r>
              <a:rPr lang="en-US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-</a:t>
            </a:r>
            <a:r>
              <a:rPr lang="en-US" altLang="ja-JP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3231</a:t>
            </a:r>
            <a:endParaRPr lang="en-US" sz="1200">
              <a:latin typeface="BIZ UDPゴシック" panose="020B0400000000000000" pitchFamily="50" charset="-128"/>
              <a:ea typeface="BIZ UDPゴシック"/>
              <a:cs typeface="ヒラギノ明朝 ProN W6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lang="ja-JP" altLang="en-US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住所：奈良県奈良市西大寺東町</a:t>
            </a:r>
            <a:r>
              <a:rPr lang="en-US" altLang="ja-JP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2-4-11</a:t>
            </a:r>
          </a:p>
          <a:p>
            <a:pPr marL="23495" marR="5080">
              <a:lnSpc>
                <a:spcPct val="111600"/>
              </a:lnSpc>
              <a:spcBef>
                <a:spcPts val="95"/>
              </a:spcBef>
            </a:pPr>
            <a:r>
              <a:rPr lang="en-US" altLang="ja-JP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【</a:t>
            </a:r>
            <a:r>
              <a:rPr sz="1200" err="1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営業時間</a:t>
            </a:r>
            <a:r>
              <a:rPr lang="en-US" altLang="ja-JP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】</a:t>
            </a:r>
            <a:r>
              <a:rPr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 </a:t>
            </a:r>
            <a:r>
              <a:rPr lang="en-US" altLang="ja-JP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10</a:t>
            </a:r>
            <a:r>
              <a:rPr lang="ja-JP" altLang="en-US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：</a:t>
            </a:r>
            <a:r>
              <a:rPr lang="en-US" altLang="ja-JP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00</a:t>
            </a:r>
            <a:r>
              <a:rPr lang="ja-JP" altLang="en-US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～</a:t>
            </a:r>
            <a:r>
              <a:rPr lang="en-US" altLang="ja-JP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20</a:t>
            </a:r>
            <a:r>
              <a:rPr lang="ja-JP" altLang="en-US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：</a:t>
            </a:r>
            <a:r>
              <a:rPr lang="en-US" altLang="ja-JP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00</a:t>
            </a:r>
            <a:r>
              <a:rPr lang="ja-JP" altLang="en-US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（最終受付</a:t>
            </a:r>
            <a:r>
              <a:rPr lang="en-US" altLang="ja-JP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19</a:t>
            </a:r>
            <a:r>
              <a:rPr lang="ja-JP" altLang="en-US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：</a:t>
            </a:r>
            <a:r>
              <a:rPr lang="en-US" altLang="ja-JP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00</a:t>
            </a:r>
            <a:r>
              <a:rPr lang="ja-JP" altLang="en-US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）</a:t>
            </a:r>
            <a:endParaRPr lang="en-US" altLang="ja-JP" sz="1200">
              <a:latin typeface="BIZ UDPゴシック" panose="020B0400000000000000" pitchFamily="50" charset="-128"/>
              <a:ea typeface="BIZ UDPゴシック"/>
              <a:cs typeface="ヒラギノ明朝 ProN W6"/>
            </a:endParaRPr>
          </a:p>
          <a:p>
            <a:pPr marL="23495" marR="5080">
              <a:lnSpc>
                <a:spcPct val="111600"/>
              </a:lnSpc>
              <a:spcBef>
                <a:spcPts val="95"/>
              </a:spcBef>
            </a:pPr>
            <a:endParaRPr sz="900">
              <a:latin typeface="HG創英角ﾎﾟｯﾌﾟ体" panose="040B0A09000000000000" pitchFamily="49" charset="-128"/>
              <a:ea typeface="HG創英角ﾎﾟｯﾌﾟ体" panose="040B0A09000000000000" pitchFamily="49" charset="-128"/>
              <a:cs typeface="ヒラギノ明朝 ProN W6"/>
            </a:endParaRPr>
          </a:p>
        </p:txBody>
      </p:sp>
      <p:sp>
        <p:nvSpPr>
          <p:cNvPr id="18" name="object 10"/>
          <p:cNvSpPr txBox="1"/>
          <p:nvPr/>
        </p:nvSpPr>
        <p:spPr>
          <a:xfrm>
            <a:off x="4066918" y="9488257"/>
            <a:ext cx="3576578" cy="414793"/>
          </a:xfrm>
          <a:prstGeom prst="rect">
            <a:avLst/>
          </a:prstGeom>
        </p:spPr>
        <p:txBody>
          <a:bodyPr vert="horz" wrap="square" lIns="0" tIns="61594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lang="en-US" altLang="ja-JP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JTB</a:t>
            </a:r>
            <a:r>
              <a:rPr lang="ja-JP" altLang="en-US" sz="1200"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ならファミリー店</a:t>
            </a:r>
            <a:endParaRPr lang="en-US" altLang="ja-JP" sz="1200">
              <a:latin typeface="BIZ UDPゴシック" panose="020B0400000000000000" pitchFamily="50" charset="-128"/>
              <a:ea typeface="BIZ UDPゴシック"/>
              <a:cs typeface="ヒラギノ明朝 ProN W6"/>
            </a:endParaRPr>
          </a:p>
          <a:p>
            <a:pPr marL="23495" marR="5080">
              <a:lnSpc>
                <a:spcPct val="111600"/>
              </a:lnSpc>
              <a:spcBef>
                <a:spcPts val="95"/>
              </a:spcBef>
            </a:pPr>
            <a:endParaRPr sz="900">
              <a:latin typeface="HG創英角ﾎﾟｯﾌﾟ体" panose="040B0A09000000000000" pitchFamily="49" charset="-128"/>
              <a:ea typeface="HG創英角ﾎﾟｯﾌﾟ体" panose="040B0A09000000000000" pitchFamily="49" charset="-128"/>
              <a:cs typeface="ヒラギノ明朝 ProN W6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318" y="2945009"/>
            <a:ext cx="4092150" cy="3066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38F62DC-4494-9A1B-6763-9A2A19223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114" y="7988609"/>
            <a:ext cx="1152399" cy="11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9596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縞模様">
  <a:themeElements>
    <a:clrScheme name="縞模様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縞模様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縞模様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TM03090430[[fn=縞模様]]</Template>
  <TotalTime>13</TotalTime>
  <Words>202</Words>
  <Application>Microsoft Office PowerPoint</Application>
  <PresentationFormat>ユーザー設定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BIZ UDPゴシック</vt:lpstr>
      <vt:lpstr>HG創英角ﾎﾟｯﾌﾟ体</vt:lpstr>
      <vt:lpstr>ＭＳ ゴシック</vt:lpstr>
      <vt:lpstr>ＭＳ ゴシック</vt:lpstr>
      <vt:lpstr>ui-sans-serif</vt:lpstr>
      <vt:lpstr>ヒラギノ明朝 ProN W6</vt:lpstr>
      <vt:lpstr>游ゴシック</vt:lpstr>
      <vt:lpstr>Calibri</vt:lpstr>
      <vt:lpstr>Corbel</vt:lpstr>
      <vt:lpstr>Wingdings</vt:lpstr>
      <vt:lpstr>縞模様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_販促技チラシ（ブルー_0130</dc:title>
  <dc:creator>2318-M1</dc:creator>
  <cp:lastModifiedBy>ならファミリー店(JTB)</cp:lastModifiedBy>
  <cp:revision>14</cp:revision>
  <cp:lastPrinted>2025-01-09T09:39:57Z</cp:lastPrinted>
  <dcterms:created xsi:type="dcterms:W3CDTF">2024-02-23T04:40:57Z</dcterms:created>
  <dcterms:modified xsi:type="dcterms:W3CDTF">2026-11-04T08:30:58Z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2024-02-07T00:00:00Z</vt:filetime>
  </property>
  <property fmtid="{D5CDD505-2E9C-101B-9397-08002B2CF9AE}" pid="3" name="Creator">
    <vt:lpwstr>Adobe Illustrator 26.5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2024-02-23T00:00:00Z</vt:filetime>
  </property>
  <property fmtid="{D5CDD505-2E9C-101B-9397-08002B2CF9AE}" pid="6" name="Producer">
    <vt:lpwstr>Adobe PDF library 16.07</vt:lpwstr>
  </property>
</Properties>
</file>